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header3.xml" ContentType="application/vnd.openxmlformats-officedocument.wordprocessingml.header+xml"/>
  <Override PartName="/word/header1.xml" ContentType="application/vnd.openxmlformats-officedocument.wordprocessingml.header+xml"/>
  <Override PartName="/word/footer3.xml" ContentType="application/vnd.openxmlformats-officedocument.wordprocessingml.footer+xml"/>
  <Override PartName="/word/endnotes.xml" ContentType="application/vnd.openxmlformats-officedocument.wordprocessingml.endnotes+xml"/>
  <Override PartName="/word/footnotes.xml" ContentType="application/vnd.openxmlformats-officedocument.wordprocessingml.footnotes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styles.xml" ContentType="application/vnd.openxmlformats-officedocument.wordprocessingml.styles+xml"/>
  <Override PartName="/word/numbering.xml" ContentType="application/vnd.openxmlformats-officedocument.wordprocessingml.numbering+xml"/>
  <Override PartName="/customXml/itemProps1.xml" ContentType="application/vnd.openxmlformats-officedocument.customXmlProperties+xml"/>
  <Override PartName="/docProps/core.xml" ContentType="application/vnd.openxmlformats-package.core-properties+xml"/>
  <Override PartName="/word/fontTable.xml" ContentType="application/vnd.openxmlformats-officedocument.wordprocessingml.fontTable+xml"/>
  <Override PartName="/word/webSettings.xml" ContentType="application/vnd.openxmlformats-officedocument.wordprocessingml.webSettings+xml"/>
  <Override PartName="/docProps/app.xml" ContentType="application/vnd.openxmlformats-officedocument.extended-properties+xml"/>
  <Override PartName="/word/stylesWithEffects.xml" ContentType="application/vnd.ms-word.stylesWithEffects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body>
    <w:p w:rsidR="00AF683F" w:rsidRDefault="00AF683F" w:rsidP="006801C6">
      <w:pPr>
        <w:tabs>
          <w:tab w:val="left" w:pos="3572"/>
        </w:tabs>
        <w:rPr>
          <w:rFonts w:cs="B Nazanin"/>
          <w:b/>
          <w:bCs/>
          <w:rtl/>
          <w:lang w:bidi="fa-IR"/>
        </w:rPr>
      </w:pPr>
    </w:p>
    <w:tbl>
      <w:tblPr>
        <w:tblpPr w:leftFromText="180" w:rightFromText="180" w:vertAnchor="text" w:horzAnchor="margin" w:tblpY="-44"/>
        <w:tblW w:w="9502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000"/>
      </w:tblPr>
      <w:tblGrid>
        <w:gridCol w:w="4962"/>
        <w:gridCol w:w="4540"/>
      </w:tblGrid>
      <w:tr w:rsidR="00A816A3" w:rsidRPr="003009AD" w:rsidTr="00A816A3">
        <w:trPr>
          <w:trHeight w:val="899"/>
        </w:trPr>
        <w:tc>
          <w:tcPr>
            <w:tcW w:w="9502" w:type="dxa"/>
            <w:gridSpan w:val="2"/>
          </w:tcPr>
          <w:p w:rsidR="00A816A3" w:rsidRPr="003009AD" w:rsidRDefault="00CD4A27" w:rsidP="00CD4A27">
            <w:pPr>
              <w:tabs>
                <w:tab w:val="left" w:pos="1424"/>
                <w:tab w:val="center" w:pos="3984"/>
                <w:tab w:val="left" w:pos="4590"/>
                <w:tab w:val="left" w:pos="4995"/>
                <w:tab w:val="left" w:pos="8490"/>
              </w:tabs>
              <w:bidi/>
              <w:spacing w:line="240" w:lineRule="auto"/>
              <w:rPr>
                <w:rFonts w:cs="B Nazanin"/>
                <w:sz w:val="16"/>
                <w:szCs w:val="16"/>
                <w:rtl/>
                <w:lang w:bidi="fa-IR"/>
              </w:rPr>
            </w:pPr>
            <w:r>
              <w:rPr>
                <w:rFonts w:cs="B Nazanin"/>
                <w:b/>
                <w:bCs/>
                <w:sz w:val="16"/>
                <w:szCs w:val="16"/>
                <w:lang w:bidi="fa-IR"/>
              </w:rPr>
              <w:t xml:space="preserve">                                                                                               </w:t>
            </w:r>
            <w:r w:rsidR="00A816A3"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بسمه تعالی</w:t>
            </w:r>
          </w:p>
          <w:p w:rsidR="00A816A3" w:rsidRPr="003009AD" w:rsidRDefault="00CD4A27" w:rsidP="00CD4A27">
            <w:pPr>
              <w:tabs>
                <w:tab w:val="center" w:pos="3984"/>
                <w:tab w:val="left" w:pos="4590"/>
                <w:tab w:val="left" w:pos="6697"/>
              </w:tabs>
              <w:bidi/>
              <w:spacing w:line="144" w:lineRule="auto"/>
              <w:rPr>
                <w:rFonts w:cs="B Nazanin"/>
                <w:b/>
                <w:bCs/>
                <w:sz w:val="16"/>
                <w:szCs w:val="16"/>
                <w:rtl/>
                <w:lang w:bidi="fa-IR"/>
              </w:rPr>
            </w:pPr>
            <w:r>
              <w:rPr>
                <w:rFonts w:cs="B Nazanin"/>
                <w:b/>
                <w:bCs/>
                <w:sz w:val="16"/>
                <w:szCs w:val="16"/>
                <w:lang w:bidi="fa-IR"/>
              </w:rPr>
              <w:t xml:space="preserve">                                                                                  </w:t>
            </w:r>
            <w:r w:rsidR="00A816A3"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دانشکده معماری و شهرسازی</w:t>
            </w:r>
          </w:p>
          <w:p w:rsidR="00CD4A27" w:rsidRDefault="00CD4A27" w:rsidP="00CD4A27">
            <w:pPr>
              <w:tabs>
                <w:tab w:val="left" w:pos="4590"/>
              </w:tabs>
              <w:bidi/>
              <w:spacing w:line="144" w:lineRule="auto"/>
              <w:rPr>
                <w:rFonts w:cs="B Nazanin"/>
                <w:b/>
                <w:bCs/>
                <w:sz w:val="16"/>
                <w:szCs w:val="16"/>
                <w:lang w:bidi="fa-IR"/>
              </w:rPr>
            </w:pPr>
            <w:r>
              <w:rPr>
                <w:rFonts w:cs="B Nazanin"/>
                <w:b/>
                <w:bCs/>
                <w:sz w:val="16"/>
                <w:szCs w:val="16"/>
                <w:lang w:bidi="fa-IR"/>
              </w:rPr>
              <w:t xml:space="preserve">                                                                      </w:t>
            </w:r>
            <w:r w:rsidR="00A816A3" w:rsidRPr="00EB15C1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برگه موضوع پایان</w:t>
            </w:r>
            <w:r w:rsidR="00313D7A" w:rsidRPr="00EB15C1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‌</w:t>
            </w:r>
            <w:r w:rsidR="00A816A3" w:rsidRPr="00EB15C1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نامه دوره کارشناسی ارشد</w:t>
            </w:r>
          </w:p>
          <w:p w:rsidR="00A816A3" w:rsidRPr="00EB15C1" w:rsidRDefault="00CD4A27" w:rsidP="00CD4A27">
            <w:pPr>
              <w:tabs>
                <w:tab w:val="left" w:pos="4590"/>
              </w:tabs>
              <w:bidi/>
              <w:spacing w:line="144" w:lineRule="auto"/>
              <w:jc w:val="center"/>
              <w:rPr>
                <w:rFonts w:cs="B Nazanin"/>
                <w:b/>
                <w:bCs/>
                <w:sz w:val="16"/>
                <w:szCs w:val="16"/>
                <w:rtl/>
                <w:lang w:bidi="fa-IR"/>
              </w:rPr>
            </w:pPr>
            <w:r>
              <w:rPr>
                <w:rFonts w:cs="B Nazanin"/>
                <w:b/>
                <w:bCs/>
                <w:noProof/>
                <w:sz w:val="16"/>
                <w:szCs w:val="16"/>
              </w:rPr>
              <w:drawing>
                <wp:anchor distT="0" distB="0" distL="114300" distR="114300" simplePos="0" relativeHeight="251701248" behindDoc="0" locked="0" layoutInCell="1" allowOverlap="1">
                  <wp:simplePos x="0" y="0"/>
                  <wp:positionH relativeFrom="column">
                    <wp:posOffset>5273675</wp:posOffset>
                  </wp:positionH>
                  <wp:positionV relativeFrom="paragraph">
                    <wp:posOffset>-732790</wp:posOffset>
                  </wp:positionV>
                  <wp:extent cx="643255" cy="554355"/>
                  <wp:effectExtent l="19050" t="0" r="4445" b="0"/>
                  <wp:wrapSquare wrapText="bothSides"/>
                  <wp:docPr id="1" name="Picture 1" descr="Arn new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" descr="Arn new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8" cstate="print"/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643255" cy="55435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anchor>
              </w:drawing>
            </w:r>
            <w:r>
              <w:rPr>
                <w:rFonts w:cs="B Nazanin"/>
                <w:b/>
                <w:bCs/>
                <w:sz w:val="16"/>
                <w:szCs w:val="16"/>
                <w:lang w:bidi="fa-IR"/>
              </w:rPr>
              <w:t xml:space="preserve">                        </w:t>
            </w:r>
            <w:r w:rsidR="00A816A3" w:rsidRPr="00EB15C1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مدیریت پروژه و ساخت</w:t>
            </w:r>
            <w:r w:rsidR="00EB15C1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/</w:t>
            </w:r>
            <w:r w:rsidR="001C7117" w:rsidRPr="00EB15C1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فناوری معماری</w:t>
            </w:r>
            <w:r w:rsidR="00EB15C1" w:rsidRPr="00EB15C1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/معماری و انرژی</w:t>
            </w:r>
          </w:p>
        </w:tc>
      </w:tr>
      <w:tr w:rsidR="00A816A3" w:rsidRPr="003009AD" w:rsidTr="00A816A3">
        <w:trPr>
          <w:trHeight w:val="376"/>
        </w:trPr>
        <w:tc>
          <w:tcPr>
            <w:tcW w:w="4962" w:type="dxa"/>
            <w:tcBorders>
              <w:bottom w:val="single" w:sz="4" w:space="0" w:color="auto"/>
            </w:tcBorders>
          </w:tcPr>
          <w:p w:rsidR="00A816A3" w:rsidRPr="00E60923" w:rsidRDefault="00A816A3" w:rsidP="00EC0CEC">
            <w:pPr>
              <w:tabs>
                <w:tab w:val="left" w:pos="585"/>
                <w:tab w:val="left" w:pos="8490"/>
              </w:tabs>
              <w:bidi/>
              <w:jc w:val="lowKashida"/>
              <w:rPr>
                <w:rFonts w:cs="B Nazanin"/>
                <w:b/>
                <w:bCs/>
                <w:color w:val="1F497D" w:themeColor="text2"/>
                <w:sz w:val="16"/>
                <w:szCs w:val="16"/>
                <w:rtl/>
                <w:lang w:bidi="fa-IR"/>
              </w:rPr>
            </w:pP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تاریخ ورود دانشجو به دانشکده مهر/ بهمن:</w:t>
            </w:r>
            <w:r w:rsidR="00E60923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 xml:space="preserve"> </w:t>
            </w:r>
          </w:p>
        </w:tc>
        <w:tc>
          <w:tcPr>
            <w:tcW w:w="4540" w:type="dxa"/>
            <w:tcBorders>
              <w:bottom w:val="single" w:sz="4" w:space="0" w:color="auto"/>
            </w:tcBorders>
          </w:tcPr>
          <w:p w:rsidR="00A816A3" w:rsidRPr="00E60923" w:rsidRDefault="00A816A3" w:rsidP="00313D7A">
            <w:pPr>
              <w:tabs>
                <w:tab w:val="left" w:pos="8490"/>
              </w:tabs>
              <w:bidi/>
              <w:jc w:val="lowKashida"/>
              <w:rPr>
                <w:rFonts w:cs="B Nazanin"/>
                <w:b/>
                <w:bCs/>
                <w:color w:val="1F497D" w:themeColor="text2"/>
                <w:sz w:val="16"/>
                <w:szCs w:val="16"/>
                <w:lang w:bidi="fa-IR"/>
              </w:rPr>
            </w:pP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دانشجوی متقاضی ( نام وامضاء)</w:t>
            </w:r>
            <w:r w:rsidR="00313D7A">
              <w:rPr>
                <w:rFonts w:cs="B Nazanin"/>
                <w:b/>
                <w:bCs/>
                <w:sz w:val="16"/>
                <w:szCs w:val="16"/>
                <w:lang w:bidi="fa-IR"/>
              </w:rPr>
              <w:t>:</w:t>
            </w:r>
          </w:p>
        </w:tc>
      </w:tr>
      <w:tr w:rsidR="00A816A3" w:rsidRPr="003009AD" w:rsidTr="00A816A3">
        <w:trPr>
          <w:trHeight w:val="291"/>
        </w:trPr>
        <w:tc>
          <w:tcPr>
            <w:tcW w:w="4962" w:type="dxa"/>
          </w:tcPr>
          <w:p w:rsidR="00A816A3" w:rsidRPr="00315A4A" w:rsidRDefault="00A816A3" w:rsidP="00EC0CEC">
            <w:pPr>
              <w:tabs>
                <w:tab w:val="left" w:pos="585"/>
                <w:tab w:val="left" w:pos="8490"/>
              </w:tabs>
              <w:bidi/>
              <w:jc w:val="lowKashida"/>
              <w:rPr>
                <w:rFonts w:cs="Times New Roman"/>
                <w:b/>
                <w:bCs/>
                <w:sz w:val="16"/>
                <w:szCs w:val="16"/>
                <w:rtl/>
                <w:lang w:bidi="fa-IR"/>
              </w:rPr>
            </w:pP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 xml:space="preserve">نام پروژه </w:t>
            </w:r>
            <w:r w:rsidR="00EC0CEC">
              <w:rPr>
                <w:rFonts w:cs="B Nazanin"/>
                <w:b/>
                <w:bCs/>
                <w:sz w:val="16"/>
                <w:szCs w:val="16"/>
                <w:lang w:bidi="fa-IR"/>
              </w:rPr>
              <w:t>:</w:t>
            </w:r>
          </w:p>
        </w:tc>
        <w:tc>
          <w:tcPr>
            <w:tcW w:w="4540" w:type="dxa"/>
          </w:tcPr>
          <w:p w:rsidR="00A816A3" w:rsidRPr="003537FA" w:rsidRDefault="00A816A3" w:rsidP="00313D7A">
            <w:pPr>
              <w:tabs>
                <w:tab w:val="left" w:pos="8490"/>
              </w:tabs>
              <w:bidi/>
              <w:jc w:val="lowKashida"/>
              <w:rPr>
                <w:rFonts w:cs="B Nazanin"/>
                <w:b/>
                <w:bCs/>
                <w:color w:val="1F497D" w:themeColor="text2"/>
                <w:sz w:val="16"/>
                <w:szCs w:val="16"/>
                <w:rtl/>
                <w:lang w:bidi="fa-IR"/>
              </w:rPr>
            </w:pP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نوع پروژه</w:t>
            </w:r>
            <w:r w:rsidR="00313D7A">
              <w:rPr>
                <w:rFonts w:cs="B Nazanin"/>
                <w:b/>
                <w:bCs/>
                <w:sz w:val="16"/>
                <w:szCs w:val="16"/>
                <w:lang w:bidi="fa-IR"/>
              </w:rPr>
              <w:t>:</w:t>
            </w:r>
          </w:p>
        </w:tc>
      </w:tr>
      <w:tr w:rsidR="00A816A3" w:rsidRPr="003009AD" w:rsidTr="00A816A3">
        <w:trPr>
          <w:trHeight w:val="449"/>
        </w:trPr>
        <w:tc>
          <w:tcPr>
            <w:tcW w:w="4962" w:type="dxa"/>
            <w:tcBorders>
              <w:bottom w:val="single" w:sz="6" w:space="0" w:color="auto"/>
            </w:tcBorders>
          </w:tcPr>
          <w:p w:rsidR="003537FA" w:rsidRDefault="00A816A3" w:rsidP="00313D7A">
            <w:pPr>
              <w:tabs>
                <w:tab w:val="left" w:pos="585"/>
                <w:tab w:val="left" w:pos="8490"/>
              </w:tabs>
              <w:bidi/>
              <w:jc w:val="lowKashida"/>
              <w:rPr>
                <w:rFonts w:cs="B Nazanin"/>
                <w:b/>
                <w:bCs/>
                <w:sz w:val="16"/>
                <w:szCs w:val="16"/>
                <w:rtl/>
                <w:lang w:bidi="fa-IR"/>
              </w:rPr>
            </w:pP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اسامی اساتید مشاور پیشنهادی (در صورت نیاز)</w:t>
            </w:r>
            <w:r w:rsidR="00313D7A">
              <w:rPr>
                <w:rFonts w:cs="B Nazanin"/>
                <w:b/>
                <w:bCs/>
                <w:sz w:val="16"/>
                <w:szCs w:val="16"/>
                <w:lang w:bidi="fa-IR"/>
              </w:rPr>
              <w:t>:</w:t>
            </w: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 xml:space="preserve"> </w:t>
            </w:r>
          </w:p>
          <w:p w:rsidR="00A816A3" w:rsidRPr="003009AD" w:rsidRDefault="00A816A3" w:rsidP="00D976F2">
            <w:pPr>
              <w:tabs>
                <w:tab w:val="left" w:pos="585"/>
                <w:tab w:val="left" w:pos="8490"/>
              </w:tabs>
              <w:bidi/>
              <w:jc w:val="lowKashida"/>
              <w:rPr>
                <w:rFonts w:cs="B Nazanin"/>
                <w:b/>
                <w:bCs/>
                <w:sz w:val="16"/>
                <w:szCs w:val="16"/>
                <w:lang w:bidi="fa-IR"/>
              </w:rPr>
            </w:pP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 xml:space="preserve"> </w:t>
            </w:r>
          </w:p>
        </w:tc>
        <w:tc>
          <w:tcPr>
            <w:tcW w:w="4540" w:type="dxa"/>
            <w:tcBorders>
              <w:bottom w:val="single" w:sz="6" w:space="0" w:color="auto"/>
            </w:tcBorders>
          </w:tcPr>
          <w:p w:rsidR="00E60923" w:rsidRDefault="00A816A3" w:rsidP="00313D7A">
            <w:pPr>
              <w:tabs>
                <w:tab w:val="left" w:pos="585"/>
                <w:tab w:val="left" w:pos="8490"/>
              </w:tabs>
              <w:bidi/>
              <w:jc w:val="lowKashida"/>
              <w:rPr>
                <w:rFonts w:cs="B Nazanin"/>
                <w:b/>
                <w:bCs/>
                <w:sz w:val="16"/>
                <w:szCs w:val="16"/>
                <w:rtl/>
                <w:lang w:bidi="fa-IR"/>
              </w:rPr>
            </w:pP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اسامی اساتید</w:t>
            </w:r>
            <w:r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 xml:space="preserve"> راهنما </w:t>
            </w: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 xml:space="preserve"> به ترتیب اولویت</w:t>
            </w:r>
            <w:r w:rsidR="00313D7A">
              <w:rPr>
                <w:rFonts w:cs="B Nazanin"/>
                <w:b/>
                <w:bCs/>
                <w:sz w:val="16"/>
                <w:szCs w:val="16"/>
                <w:lang w:bidi="fa-IR"/>
              </w:rPr>
              <w:t>:</w:t>
            </w: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 xml:space="preserve"> </w:t>
            </w:r>
          </w:p>
          <w:p w:rsidR="003537FA" w:rsidRPr="003009AD" w:rsidRDefault="004F15D0" w:rsidP="00EC0CEC">
            <w:pPr>
              <w:tabs>
                <w:tab w:val="left" w:pos="585"/>
                <w:tab w:val="left" w:pos="8490"/>
              </w:tabs>
              <w:bidi/>
              <w:jc w:val="lowKashida"/>
              <w:rPr>
                <w:rFonts w:cs="B Nazanin"/>
                <w:b/>
                <w:bCs/>
                <w:sz w:val="16"/>
                <w:szCs w:val="16"/>
                <w:lang w:bidi="fa-IR"/>
              </w:rPr>
            </w:pPr>
            <w:r>
              <w:rPr>
                <w:rFonts w:cs="B Nazanin" w:hint="cs"/>
                <w:b/>
                <w:bCs/>
                <w:color w:val="1F497D" w:themeColor="text2"/>
                <w:sz w:val="16"/>
                <w:szCs w:val="16"/>
                <w:rtl/>
                <w:lang w:bidi="fa-IR"/>
              </w:rPr>
              <w:t xml:space="preserve"> </w:t>
            </w:r>
            <w:r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 xml:space="preserve">      </w:t>
            </w:r>
            <w:r w:rsidR="003537FA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 xml:space="preserve">      </w:t>
            </w:r>
          </w:p>
        </w:tc>
      </w:tr>
      <w:tr w:rsidR="00A816A3" w:rsidRPr="003009AD" w:rsidTr="00A816A3">
        <w:trPr>
          <w:trHeight w:val="1454"/>
        </w:trPr>
        <w:tc>
          <w:tcPr>
            <w:tcW w:w="9502" w:type="dxa"/>
            <w:gridSpan w:val="2"/>
            <w:tcBorders>
              <w:top w:val="double" w:sz="4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</w:tcPr>
          <w:p w:rsidR="00A816A3" w:rsidRDefault="00A816A3" w:rsidP="00313D7A">
            <w:pPr>
              <w:tabs>
                <w:tab w:val="left" w:pos="585"/>
                <w:tab w:val="left" w:pos="8490"/>
              </w:tabs>
              <w:bidi/>
              <w:jc w:val="lowKashida"/>
              <w:rPr>
                <w:rFonts w:cs="B Nazanin"/>
                <w:b/>
                <w:bCs/>
                <w:sz w:val="16"/>
                <w:szCs w:val="16"/>
                <w:rtl/>
                <w:lang w:bidi="fa-IR"/>
              </w:rPr>
            </w:pP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شرح پژوهش</w:t>
            </w:r>
            <w:r w:rsidR="00313D7A">
              <w:rPr>
                <w:rFonts w:cs="B Nazanin"/>
                <w:b/>
                <w:bCs/>
                <w:sz w:val="16"/>
                <w:szCs w:val="16"/>
                <w:lang w:bidi="fa-IR"/>
              </w:rPr>
              <w:t>:</w:t>
            </w:r>
          </w:p>
          <w:p w:rsidR="00A816A3" w:rsidRPr="003009AD" w:rsidRDefault="00A816A3" w:rsidP="00D976F2">
            <w:pPr>
              <w:tabs>
                <w:tab w:val="left" w:pos="585"/>
                <w:tab w:val="left" w:pos="8490"/>
              </w:tabs>
              <w:bidi/>
              <w:rPr>
                <w:rFonts w:cs="B Nazanin"/>
                <w:sz w:val="16"/>
                <w:szCs w:val="16"/>
                <w:rtl/>
                <w:lang w:bidi="fa-IR"/>
              </w:rPr>
            </w:pPr>
            <w:bookmarkStart w:id="0" w:name="_GoBack"/>
            <w:bookmarkEnd w:id="0"/>
          </w:p>
        </w:tc>
      </w:tr>
    </w:tbl>
    <w:p w:rsidR="006801C6" w:rsidRPr="003009AD" w:rsidRDefault="00145AE8" w:rsidP="00A816A3">
      <w:pPr>
        <w:tabs>
          <w:tab w:val="left" w:pos="3572"/>
        </w:tabs>
        <w:jc w:val="right"/>
        <w:rPr>
          <w:rFonts w:cs="B Nazanin"/>
          <w:b/>
          <w:bCs/>
          <w:sz w:val="16"/>
          <w:szCs w:val="16"/>
          <w:lang w:bidi="fa-IR"/>
        </w:rPr>
      </w:pPr>
      <w:r>
        <w:rPr>
          <w:rFonts w:cs="B Nazanin" w:hint="cs"/>
          <w:b/>
          <w:bCs/>
          <w:rtl/>
          <w:lang w:bidi="fa-IR"/>
        </w:rPr>
        <w:t xml:space="preserve">  </w:t>
      </w:r>
      <w:r w:rsidR="006801C6" w:rsidRPr="003009AD">
        <w:rPr>
          <w:rFonts w:cs="B Nazanin" w:hint="cs"/>
          <w:b/>
          <w:bCs/>
          <w:sz w:val="16"/>
          <w:szCs w:val="16"/>
          <w:rtl/>
          <w:lang w:bidi="fa-IR"/>
        </w:rPr>
        <w:t>نظر شورای گروه آموزشی فن ساختمان جلسه مورخ ...........................</w:t>
      </w:r>
      <w:r w:rsidR="00A816A3">
        <w:rPr>
          <w:rFonts w:cs="B Nazanin" w:hint="cs"/>
          <w:b/>
          <w:bCs/>
          <w:sz w:val="16"/>
          <w:szCs w:val="16"/>
          <w:rtl/>
          <w:lang w:bidi="fa-IR"/>
        </w:rPr>
        <w:t>...............................</w:t>
      </w:r>
    </w:p>
    <w:tbl>
      <w:tblPr>
        <w:tblW w:w="9637" w:type="dxa"/>
        <w:tblInd w:w="-34" w:type="dxa"/>
        <w:tblBorders>
          <w:top w:val="single" w:sz="12" w:space="0" w:color="auto"/>
          <w:left w:val="single" w:sz="12" w:space="0" w:color="auto"/>
          <w:bottom w:val="single" w:sz="12" w:space="0" w:color="auto"/>
          <w:right w:val="single" w:sz="12" w:space="0" w:color="auto"/>
          <w:insideH w:val="single" w:sz="12" w:space="0" w:color="auto"/>
          <w:insideV w:val="single" w:sz="12" w:space="0" w:color="auto"/>
        </w:tblBorders>
        <w:tblLook w:val="0000"/>
      </w:tblPr>
      <w:tblGrid>
        <w:gridCol w:w="9753"/>
      </w:tblGrid>
      <w:tr w:rsidR="006801C6" w:rsidRPr="003009AD" w:rsidTr="00395A16">
        <w:trPr>
          <w:trHeight w:val="1360"/>
        </w:trPr>
        <w:tc>
          <w:tcPr>
            <w:tcW w:w="9637" w:type="dxa"/>
            <w:tcBorders>
              <w:top w:val="single" w:sz="6" w:space="0" w:color="auto"/>
              <w:left w:val="single" w:sz="6" w:space="0" w:color="auto"/>
              <w:bottom w:val="single" w:sz="4" w:space="0" w:color="auto"/>
              <w:right w:val="single" w:sz="6" w:space="0" w:color="auto"/>
            </w:tcBorders>
          </w:tcPr>
          <w:p w:rsidR="006801C6" w:rsidRPr="003009AD" w:rsidRDefault="006801C6" w:rsidP="00313D7A">
            <w:pPr>
              <w:tabs>
                <w:tab w:val="left" w:pos="8490"/>
              </w:tabs>
              <w:bidi/>
              <w:spacing w:line="144" w:lineRule="auto"/>
              <w:jc w:val="lowKashida"/>
              <w:rPr>
                <w:rFonts w:cs="B Nazanin"/>
                <w:b/>
                <w:bCs/>
                <w:sz w:val="16"/>
                <w:szCs w:val="16"/>
                <w:rtl/>
                <w:lang w:bidi="fa-IR"/>
              </w:rPr>
            </w:pP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موضوع پایان</w:t>
            </w:r>
            <w:r w:rsidR="00313D7A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‌</w:t>
            </w: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نامه پیشنهادی تصویب گردید</w:t>
            </w:r>
          </w:p>
          <w:p w:rsidR="006801C6" w:rsidRPr="003009AD" w:rsidRDefault="006801C6" w:rsidP="00C73F64">
            <w:pPr>
              <w:tabs>
                <w:tab w:val="left" w:pos="8490"/>
              </w:tabs>
              <w:bidi/>
              <w:spacing w:line="144" w:lineRule="auto"/>
              <w:jc w:val="lowKashida"/>
              <w:rPr>
                <w:rFonts w:cs="B Nazanin"/>
                <w:b/>
                <w:bCs/>
                <w:sz w:val="16"/>
                <w:szCs w:val="16"/>
                <w:rtl/>
                <w:lang w:bidi="fa-IR"/>
              </w:rPr>
            </w:pP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توضیح :......................................................................................................................................................................................................................................................................................</w:t>
            </w:r>
          </w:p>
          <w:p w:rsidR="006801C6" w:rsidRPr="003009AD" w:rsidRDefault="006801C6" w:rsidP="00C73F64">
            <w:pPr>
              <w:tabs>
                <w:tab w:val="left" w:pos="8490"/>
              </w:tabs>
              <w:bidi/>
              <w:spacing w:line="144" w:lineRule="auto"/>
              <w:jc w:val="lowKashida"/>
              <w:rPr>
                <w:rFonts w:cs="B Nazanin"/>
                <w:b/>
                <w:bCs/>
                <w:sz w:val="16"/>
                <w:szCs w:val="16"/>
                <w:rtl/>
                <w:lang w:bidi="fa-IR"/>
              </w:rPr>
            </w:pP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</w:t>
            </w:r>
          </w:p>
          <w:p w:rsidR="006801C6" w:rsidRPr="003009AD" w:rsidRDefault="006801C6" w:rsidP="00C73F64">
            <w:pPr>
              <w:tabs>
                <w:tab w:val="left" w:pos="8490"/>
              </w:tabs>
              <w:bidi/>
              <w:spacing w:line="144" w:lineRule="auto"/>
              <w:jc w:val="lowKashida"/>
              <w:rPr>
                <w:rFonts w:cs="B Nazanin"/>
                <w:b/>
                <w:bCs/>
                <w:sz w:val="16"/>
                <w:szCs w:val="16"/>
                <w:lang w:bidi="fa-IR"/>
              </w:rPr>
            </w:pP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 xml:space="preserve">........................................................................................................................................                        نام و امضای بررسی کننده : </w:t>
            </w:r>
          </w:p>
        </w:tc>
      </w:tr>
      <w:tr w:rsidR="006801C6" w:rsidRPr="003009AD" w:rsidTr="00395A16">
        <w:trPr>
          <w:trHeight w:val="2066"/>
        </w:trPr>
        <w:tc>
          <w:tcPr>
            <w:tcW w:w="963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6801C6" w:rsidRPr="003009AD" w:rsidRDefault="006801C6" w:rsidP="00313D7A">
            <w:pPr>
              <w:tabs>
                <w:tab w:val="left" w:pos="8490"/>
              </w:tabs>
              <w:bidi/>
              <w:spacing w:line="144" w:lineRule="auto"/>
              <w:jc w:val="lowKashida"/>
              <w:rPr>
                <w:rFonts w:cs="B Nazanin"/>
                <w:b/>
                <w:bCs/>
                <w:sz w:val="16"/>
                <w:szCs w:val="16"/>
                <w:rtl/>
                <w:lang w:bidi="fa-IR"/>
              </w:rPr>
            </w:pP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برای تصویب موضوع پایان</w:t>
            </w:r>
            <w:r w:rsidR="00313D7A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‌</w:t>
            </w: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نامه پیشنهادی اصلاحاتی در</w:t>
            </w:r>
            <w:r w:rsidR="00313D7A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آن</w:t>
            </w: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 xml:space="preserve"> ضروری است :</w:t>
            </w:r>
          </w:p>
          <w:p w:rsidR="006801C6" w:rsidRPr="003009AD" w:rsidRDefault="006801C6" w:rsidP="00D66982">
            <w:pPr>
              <w:spacing w:line="144" w:lineRule="auto"/>
              <w:jc w:val="right"/>
              <w:rPr>
                <w:rFonts w:cs="B Nazanin"/>
                <w:sz w:val="16"/>
                <w:szCs w:val="16"/>
                <w:rtl/>
                <w:lang w:bidi="fa-IR"/>
              </w:rPr>
            </w:pP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 xml:space="preserve">تغییر استاد راهنما </w:t>
            </w:r>
            <w:r w:rsidRPr="003009AD">
              <w:rPr>
                <w:rFonts w:cs="B Nazanin" w:hint="cs"/>
                <w:b/>
                <w:bCs/>
                <w:sz w:val="16"/>
                <w:szCs w:val="16"/>
                <w:bdr w:val="single" w:sz="4" w:space="0" w:color="auto"/>
                <w:rtl/>
                <w:lang w:bidi="fa-IR"/>
              </w:rPr>
              <w:t xml:space="preserve">           </w:t>
            </w: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 xml:space="preserve">   تغییر استاد مشاور  </w:t>
            </w:r>
            <w:r w:rsidRPr="003009AD">
              <w:rPr>
                <w:rFonts w:cs="B Nazanin" w:hint="cs"/>
                <w:b/>
                <w:bCs/>
                <w:sz w:val="16"/>
                <w:szCs w:val="16"/>
                <w:bdr w:val="single" w:sz="4" w:space="0" w:color="auto"/>
                <w:rtl/>
                <w:lang w:bidi="fa-IR"/>
              </w:rPr>
              <w:t xml:space="preserve">           </w:t>
            </w: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 xml:space="preserve">    تغییر موضوع پژوهش </w:t>
            </w:r>
            <w:r w:rsidRPr="003009AD">
              <w:rPr>
                <w:rFonts w:cs="B Nazanin" w:hint="cs"/>
                <w:b/>
                <w:bCs/>
                <w:sz w:val="16"/>
                <w:szCs w:val="16"/>
                <w:bdr w:val="single" w:sz="4" w:space="0" w:color="auto"/>
                <w:rtl/>
                <w:lang w:bidi="fa-IR"/>
              </w:rPr>
              <w:t xml:space="preserve">           </w:t>
            </w: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 xml:space="preserve">  </w:t>
            </w:r>
          </w:p>
          <w:p w:rsidR="006801C6" w:rsidRPr="003009AD" w:rsidRDefault="006801C6" w:rsidP="00C73F64">
            <w:pPr>
              <w:tabs>
                <w:tab w:val="left" w:pos="8490"/>
              </w:tabs>
              <w:bidi/>
              <w:spacing w:line="144" w:lineRule="auto"/>
              <w:jc w:val="lowKashida"/>
              <w:rPr>
                <w:rFonts w:cs="B Nazanin"/>
                <w:b/>
                <w:bCs/>
                <w:sz w:val="16"/>
                <w:szCs w:val="16"/>
                <w:rtl/>
                <w:lang w:bidi="fa-IR"/>
              </w:rPr>
            </w:pP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 xml:space="preserve">توضیح بیشتر در باره پایان نامه پیشنهادی </w:t>
            </w:r>
          </w:p>
          <w:p w:rsidR="006801C6" w:rsidRPr="003009AD" w:rsidRDefault="006801C6" w:rsidP="00C73F64">
            <w:pPr>
              <w:tabs>
                <w:tab w:val="left" w:pos="8490"/>
              </w:tabs>
              <w:bidi/>
              <w:spacing w:line="144" w:lineRule="auto"/>
              <w:jc w:val="lowKashida"/>
              <w:rPr>
                <w:rFonts w:cs="B Nazanin"/>
                <w:b/>
                <w:bCs/>
                <w:sz w:val="16"/>
                <w:szCs w:val="16"/>
                <w:rtl/>
                <w:lang w:bidi="fa-IR"/>
              </w:rPr>
            </w:pP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توضیحات ضروری : ...................................................................................................................................................................................................................................</w:t>
            </w:r>
            <w:r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..............</w:t>
            </w:r>
          </w:p>
          <w:p w:rsidR="006801C6" w:rsidRPr="003009AD" w:rsidRDefault="006801C6" w:rsidP="00C73F64">
            <w:pPr>
              <w:tabs>
                <w:tab w:val="left" w:pos="8490"/>
              </w:tabs>
              <w:bidi/>
              <w:spacing w:line="144" w:lineRule="auto"/>
              <w:jc w:val="lowKashida"/>
              <w:rPr>
                <w:rFonts w:cs="B Nazanin"/>
                <w:b/>
                <w:bCs/>
                <w:sz w:val="16"/>
                <w:szCs w:val="16"/>
                <w:rtl/>
                <w:lang w:bidi="fa-IR"/>
              </w:rPr>
            </w:pP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</w:t>
            </w:r>
            <w:r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.....</w:t>
            </w:r>
          </w:p>
          <w:p w:rsidR="006801C6" w:rsidRPr="003009AD" w:rsidRDefault="006801C6" w:rsidP="00C73F64">
            <w:pPr>
              <w:tabs>
                <w:tab w:val="left" w:pos="8490"/>
              </w:tabs>
              <w:bidi/>
              <w:spacing w:line="144" w:lineRule="auto"/>
              <w:jc w:val="lowKashida"/>
              <w:rPr>
                <w:rFonts w:cs="B Nazanin"/>
                <w:b/>
                <w:bCs/>
                <w:sz w:val="16"/>
                <w:szCs w:val="16"/>
                <w:rtl/>
                <w:lang w:bidi="fa-IR"/>
              </w:rPr>
            </w:pPr>
            <w:r w:rsidRPr="003009AD">
              <w:rPr>
                <w:rFonts w:cs="B Nazanin" w:hint="cs"/>
                <w:b/>
                <w:bCs/>
                <w:sz w:val="16"/>
                <w:szCs w:val="16"/>
                <w:rtl/>
                <w:lang w:bidi="fa-IR"/>
              </w:rPr>
              <w:t>..............................................................................................................................................................نام و امضای بررسی کننده :</w:t>
            </w:r>
          </w:p>
        </w:tc>
      </w:tr>
      <w:tr w:rsidR="006801C6" w:rsidRPr="003009AD" w:rsidTr="00395A16">
        <w:trPr>
          <w:trHeight w:val="367"/>
        </w:trPr>
        <w:tc>
          <w:tcPr>
            <w:tcW w:w="9637" w:type="dxa"/>
            <w:tcBorders>
              <w:top w:val="single" w:sz="4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</w:tcPr>
          <w:p w:rsidR="006801C6" w:rsidRPr="003009AD" w:rsidRDefault="006801C6" w:rsidP="00395A16">
            <w:pPr>
              <w:tabs>
                <w:tab w:val="left" w:pos="8490"/>
              </w:tabs>
              <w:bidi/>
              <w:spacing w:line="144" w:lineRule="auto"/>
              <w:jc w:val="lowKashida"/>
              <w:rPr>
                <w:rFonts w:cs="B Nazanin"/>
                <w:sz w:val="16"/>
                <w:szCs w:val="16"/>
                <w:rtl/>
                <w:lang w:bidi="fa-IR"/>
              </w:rPr>
            </w:pPr>
            <w:r w:rsidRPr="003009AD">
              <w:rPr>
                <w:rFonts w:cs="B Nazanin" w:hint="cs"/>
                <w:sz w:val="16"/>
                <w:szCs w:val="16"/>
                <w:rtl/>
                <w:lang w:bidi="fa-IR"/>
              </w:rPr>
              <w:t xml:space="preserve">رونوشت جهت : بایگانی گروه     </w:t>
            </w:r>
            <w:r w:rsidR="00D66982">
              <w:rPr>
                <w:rFonts w:cs="B Nazanin" w:hint="cs"/>
                <w:sz w:val="16"/>
                <w:szCs w:val="16"/>
                <w:rtl/>
                <w:lang w:bidi="fa-IR"/>
              </w:rPr>
              <w:t xml:space="preserve">         استاد راهنما        </w:t>
            </w:r>
            <w:r w:rsidRPr="003009AD">
              <w:rPr>
                <w:rFonts w:cs="B Nazanin" w:hint="cs"/>
                <w:sz w:val="16"/>
                <w:szCs w:val="16"/>
                <w:rtl/>
                <w:lang w:bidi="fa-IR"/>
              </w:rPr>
              <w:t xml:space="preserve">       دانشجوی متقاضی</w:t>
            </w:r>
          </w:p>
        </w:tc>
      </w:tr>
    </w:tbl>
    <w:p w:rsidR="006E7236" w:rsidRDefault="006E7236" w:rsidP="006E7236">
      <w:pPr>
        <w:rPr>
          <w:rFonts w:cs="B Nazanin"/>
          <w:rtl/>
          <w:lang w:bidi="fa-IR"/>
        </w:rPr>
      </w:pPr>
    </w:p>
    <w:p w:rsidR="002C7ABD" w:rsidRPr="006E7236" w:rsidRDefault="002C7ABD" w:rsidP="006E7236">
      <w:pPr>
        <w:jc w:val="right"/>
        <w:rPr>
          <w:rFonts w:cs="B Nazanin"/>
          <w:rtl/>
          <w:lang w:bidi="fa-IR"/>
        </w:rPr>
      </w:pPr>
    </w:p>
    <w:sectPr w:rsidR="002C7ABD" w:rsidRPr="006E7236" w:rsidSect="00D976F2">
      <w:headerReference w:type="even" r:id="rId9"/>
      <w:headerReference w:type="default" r:id="rId10"/>
      <w:footerReference w:type="even" r:id="rId11"/>
      <w:footerReference w:type="default" r:id="rId12"/>
      <w:headerReference w:type="first" r:id="rId13"/>
      <w:footerReference w:type="first" r:id="rId14"/>
      <w:pgSz w:w="12240" w:h="15840"/>
      <w:pgMar w:top="142" w:right="1440" w:bottom="0" w:left="1440" w:header="0" w:footer="720" w:gutter="0"/>
      <w:cols w:space="720"/>
      <w:titlePg/>
      <w:docGrid w:linePitch="360"/>
    </w:sectPr>
  </w:body>
</w:document>
</file>

<file path=word/endnotes.xml><?xml version="1.0" encoding="utf-8"?>
<w:endnotes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endnote w:type="separator" w:id="-1">
    <w:p w:rsidR="006A79C1" w:rsidRDefault="006A79C1" w:rsidP="006400B9">
      <w:pPr>
        <w:spacing w:after="0" w:line="240" w:lineRule="auto"/>
      </w:pPr>
      <w:r>
        <w:separator/>
      </w:r>
    </w:p>
  </w:endnote>
  <w:endnote w:type="continuationSeparator" w:id="0">
    <w:p w:rsidR="006A79C1" w:rsidRDefault="006A79C1" w:rsidP="006400B9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r="http://schemas.openxmlformats.org/officeDocument/2006/relationships" xmlns:w="http://schemas.openxmlformats.org/wordprocessingml/2006/main">
  <w:font w:name="Times New Roman">
    <w:panose1 w:val="02020603050405020304"/>
    <w:charset w:val="00"/>
    <w:family w:val="roman"/>
    <w:pitch w:val="variable"/>
    <w:sig w:usb0="20002A87" w:usb1="80000000" w:usb2="00000008" w:usb3="00000000" w:csb0="000001FF" w:csb1="00000000"/>
  </w:font>
  <w:font w:name="Calibri">
    <w:panose1 w:val="020F0502020204030204"/>
    <w:charset w:val="00"/>
    <w:family w:val="swiss"/>
    <w:pitch w:val="variable"/>
    <w:sig w:usb0="E00002FF" w:usb1="4000ACFF" w:usb2="00000001" w:usb3="00000000" w:csb0="0000019F" w:csb1="00000000"/>
  </w:font>
  <w:font w:name="B Nazanin">
    <w:panose1 w:val="00000400000000000000"/>
    <w:charset w:val="B2"/>
    <w:family w:val="auto"/>
    <w:pitch w:val="variable"/>
    <w:sig w:usb0="00002001" w:usb1="80000000" w:usb2="00000008" w:usb3="00000000" w:csb0="00000040" w:csb1="00000000"/>
  </w:font>
  <w:font w:name="Courier New">
    <w:panose1 w:val="02070309020205020404"/>
    <w:charset w:val="00"/>
    <w:family w:val="modern"/>
    <w:pitch w:val="fixed"/>
    <w:sig w:usb0="20002A87" w:usb1="80000000" w:usb2="00000008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20002A87" w:usb1="80000000" w:usb2="00000008" w:usb3="00000000" w:csb0="000001FF" w:csb1="00000000"/>
  </w:font>
  <w:font w:name="Tahoma">
    <w:panose1 w:val="020B0604030504040204"/>
    <w:charset w:val="00"/>
    <w:family w:val="swiss"/>
    <w:notTrueType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2FF" w:usb1="400004FF" w:usb2="00000000" w:usb3="00000000" w:csb0="0000019F" w:csb1="00000000"/>
  </w:font>
</w:fonts>
</file>

<file path=word/footer1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9E7E48" w:rsidRDefault="009E7E48">
    <w:pPr>
      <w:pStyle w:val="Footer"/>
    </w:pPr>
  </w:p>
</w:ftr>
</file>

<file path=word/footer2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sdt>
    <w:sdtPr>
      <w:id w:val="11762844"/>
      <w:docPartObj>
        <w:docPartGallery w:val="Page Numbers (Bottom of Page)"/>
        <w:docPartUnique/>
      </w:docPartObj>
    </w:sdtPr>
    <w:sdtContent>
      <w:p w:rsidR="00201FB0" w:rsidRDefault="00B53DEA">
        <w:pPr>
          <w:pStyle w:val="Footer"/>
          <w:jc w:val="center"/>
        </w:pPr>
        <w:r>
          <w:fldChar w:fldCharType="begin"/>
        </w:r>
        <w:r w:rsidR="00926058">
          <w:instrText xml:space="preserve"> PAGE   \* MERGEFORMAT </w:instrText>
        </w:r>
        <w:r>
          <w:fldChar w:fldCharType="separate"/>
        </w:r>
        <w:r w:rsidR="00D976F2">
          <w:rPr>
            <w:noProof/>
          </w:rPr>
          <w:t>2</w:t>
        </w:r>
        <w:r>
          <w:rPr>
            <w:noProof/>
          </w:rPr>
          <w:fldChar w:fldCharType="end"/>
        </w:r>
      </w:p>
    </w:sdtContent>
  </w:sdt>
  <w:p w:rsidR="00201FB0" w:rsidRDefault="00201FB0">
    <w:pPr>
      <w:pStyle w:val="Footer"/>
    </w:pPr>
  </w:p>
</w:ftr>
</file>

<file path=word/footer3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9E7E48" w:rsidRDefault="009E7E48">
    <w:pPr>
      <w:pStyle w:val="Footer"/>
    </w:pPr>
  </w:p>
</w:ftr>
</file>

<file path=word/footnotes.xml><?xml version="1.0" encoding="utf-8"?>
<w:footnotes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footnote w:type="separator" w:id="-1">
    <w:p w:rsidR="006A79C1" w:rsidRDefault="006A79C1" w:rsidP="006400B9">
      <w:pPr>
        <w:spacing w:after="0" w:line="240" w:lineRule="auto"/>
      </w:pPr>
      <w:r>
        <w:separator/>
      </w:r>
    </w:p>
  </w:footnote>
  <w:footnote w:type="continuationSeparator" w:id="0">
    <w:p w:rsidR="006A79C1" w:rsidRDefault="006A79C1" w:rsidP="006400B9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9E7E48" w:rsidRDefault="009E7E48">
    <w:pPr>
      <w:pStyle w:val="Header"/>
    </w:pPr>
  </w:p>
</w:hdr>
</file>

<file path=word/header2.xml><?xml version="1.0" encoding="utf-8"?>
<w:hd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9E7E48" w:rsidRDefault="009E7E48">
    <w:pPr>
      <w:pStyle w:val="Header"/>
    </w:pPr>
  </w:p>
</w:hdr>
</file>

<file path=word/header3.xml><?xml version="1.0" encoding="utf-8"?>
<w:hd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9E7E48" w:rsidRPr="00A8067C" w:rsidRDefault="009E7E48" w:rsidP="00A8067C">
    <w:pPr>
      <w:pStyle w:val="Header"/>
    </w:pPr>
  </w:p>
</w:hdr>
</file>

<file path=word/numbering.xml><?xml version="1.0" encoding="utf-8"?>
<w:numbering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abstractNum w:abstractNumId="0">
    <w:nsid w:val="0AEE0061"/>
    <w:multiLevelType w:val="hybridMultilevel"/>
    <w:tmpl w:val="FC968B44"/>
    <w:lvl w:ilvl="0" w:tplc="15FCA254">
      <w:start w:val="1"/>
      <w:numFmt w:val="decimal"/>
      <w:lvlText w:val="%1-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>
    <w:nsid w:val="13C05B5D"/>
    <w:multiLevelType w:val="hybridMultilevel"/>
    <w:tmpl w:val="1EC2449A"/>
    <w:lvl w:ilvl="0" w:tplc="D1D8C696">
      <w:start w:val="1"/>
      <w:numFmt w:val="decimal"/>
      <w:lvlText w:val="%1-"/>
      <w:lvlJc w:val="left"/>
      <w:pPr>
        <w:ind w:left="2775" w:hanging="1695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2160" w:hanging="360"/>
      </w:pPr>
    </w:lvl>
    <w:lvl w:ilvl="2" w:tplc="0409001B" w:tentative="1">
      <w:start w:val="1"/>
      <w:numFmt w:val="lowerRoman"/>
      <w:lvlText w:val="%3."/>
      <w:lvlJc w:val="right"/>
      <w:pPr>
        <w:ind w:left="2880" w:hanging="180"/>
      </w:pPr>
    </w:lvl>
    <w:lvl w:ilvl="3" w:tplc="0409000F" w:tentative="1">
      <w:start w:val="1"/>
      <w:numFmt w:val="decimal"/>
      <w:lvlText w:val="%4."/>
      <w:lvlJc w:val="left"/>
      <w:pPr>
        <w:ind w:left="3600" w:hanging="360"/>
      </w:pPr>
    </w:lvl>
    <w:lvl w:ilvl="4" w:tplc="04090019" w:tentative="1">
      <w:start w:val="1"/>
      <w:numFmt w:val="lowerLetter"/>
      <w:lvlText w:val="%5."/>
      <w:lvlJc w:val="left"/>
      <w:pPr>
        <w:ind w:left="4320" w:hanging="360"/>
      </w:pPr>
    </w:lvl>
    <w:lvl w:ilvl="5" w:tplc="0409001B" w:tentative="1">
      <w:start w:val="1"/>
      <w:numFmt w:val="lowerRoman"/>
      <w:lvlText w:val="%6."/>
      <w:lvlJc w:val="right"/>
      <w:pPr>
        <w:ind w:left="5040" w:hanging="180"/>
      </w:pPr>
    </w:lvl>
    <w:lvl w:ilvl="6" w:tplc="0409000F" w:tentative="1">
      <w:start w:val="1"/>
      <w:numFmt w:val="decimal"/>
      <w:lvlText w:val="%7."/>
      <w:lvlJc w:val="left"/>
      <w:pPr>
        <w:ind w:left="5760" w:hanging="360"/>
      </w:pPr>
    </w:lvl>
    <w:lvl w:ilvl="7" w:tplc="04090019" w:tentative="1">
      <w:start w:val="1"/>
      <w:numFmt w:val="lowerLetter"/>
      <w:lvlText w:val="%8."/>
      <w:lvlJc w:val="left"/>
      <w:pPr>
        <w:ind w:left="6480" w:hanging="360"/>
      </w:pPr>
    </w:lvl>
    <w:lvl w:ilvl="8" w:tplc="0409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2">
    <w:nsid w:val="25626337"/>
    <w:multiLevelType w:val="hybridMultilevel"/>
    <w:tmpl w:val="FD041796"/>
    <w:lvl w:ilvl="0" w:tplc="B2DC3A4C">
      <w:start w:val="1"/>
      <w:numFmt w:val="decimal"/>
      <w:lvlText w:val="%1-"/>
      <w:lvlJc w:val="left"/>
      <w:pPr>
        <w:ind w:left="2175" w:hanging="1815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>
    <w:nsid w:val="266A739C"/>
    <w:multiLevelType w:val="hybridMultilevel"/>
    <w:tmpl w:val="6AFCA2DA"/>
    <w:lvl w:ilvl="0" w:tplc="B13A8366">
      <w:start w:val="8"/>
      <w:numFmt w:val="bullet"/>
      <w:lvlText w:val="-"/>
      <w:lvlJc w:val="left"/>
      <w:pPr>
        <w:ind w:left="720" w:hanging="360"/>
      </w:pPr>
      <w:rPr>
        <w:rFonts w:asciiTheme="minorHAnsi" w:eastAsiaTheme="minorHAnsi" w:hAnsiTheme="minorHAnsi" w:cs="B Nazani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>
    <w:nsid w:val="2DBA6300"/>
    <w:multiLevelType w:val="hybridMultilevel"/>
    <w:tmpl w:val="EF58BCDE"/>
    <w:lvl w:ilvl="0" w:tplc="A8FA1A58">
      <w:start w:val="8"/>
      <w:numFmt w:val="bullet"/>
      <w:lvlText w:val="-"/>
      <w:lvlJc w:val="left"/>
      <w:pPr>
        <w:ind w:left="720" w:hanging="360"/>
      </w:pPr>
      <w:rPr>
        <w:rFonts w:asciiTheme="minorHAnsi" w:eastAsiaTheme="minorHAnsi" w:hAnsiTheme="minorHAnsi" w:cs="B Nazani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>
    <w:nsid w:val="47FD6FD9"/>
    <w:multiLevelType w:val="multilevel"/>
    <w:tmpl w:val="4540FE30"/>
    <w:lvl w:ilvl="0">
      <w:start w:val="3"/>
      <w:numFmt w:val="decimal"/>
      <w:lvlText w:val="%1"/>
      <w:lvlJc w:val="left"/>
      <w:pPr>
        <w:ind w:left="360" w:hanging="360"/>
      </w:pPr>
      <w:rPr>
        <w:rFonts w:hint="default"/>
      </w:rPr>
    </w:lvl>
    <w:lvl w:ilvl="1">
      <w:start w:val="7"/>
      <w:numFmt w:val="decimal"/>
      <w:lvlText w:val="%1-%2"/>
      <w:lvlJc w:val="left"/>
      <w:pPr>
        <w:ind w:left="360" w:hanging="360"/>
      </w:pPr>
      <w:rPr>
        <w:rFonts w:hint="default"/>
      </w:rPr>
    </w:lvl>
    <w:lvl w:ilvl="2">
      <w:start w:val="1"/>
      <w:numFmt w:val="decimal"/>
      <w:lvlText w:val="%1-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-%2.%3.%4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lvlText w:val="%1-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-%2.%3.%4.%5.%6"/>
      <w:lvlJc w:val="left"/>
      <w:pPr>
        <w:ind w:left="1080" w:hanging="1080"/>
      </w:pPr>
      <w:rPr>
        <w:rFonts w:hint="default"/>
      </w:rPr>
    </w:lvl>
    <w:lvl w:ilvl="6">
      <w:start w:val="1"/>
      <w:numFmt w:val="decimal"/>
      <w:lvlText w:val="%1-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-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-%2.%3.%4.%5.%6.%7.%8.%9"/>
      <w:lvlJc w:val="left"/>
      <w:pPr>
        <w:ind w:left="1440" w:hanging="1440"/>
      </w:pPr>
      <w:rPr>
        <w:rFonts w:hint="default"/>
      </w:rPr>
    </w:lvl>
  </w:abstractNum>
  <w:abstractNum w:abstractNumId="6">
    <w:nsid w:val="4DD364E1"/>
    <w:multiLevelType w:val="hybridMultilevel"/>
    <w:tmpl w:val="5CF6E546"/>
    <w:lvl w:ilvl="0" w:tplc="92DA3658">
      <w:start w:val="3"/>
      <w:numFmt w:val="bullet"/>
      <w:lvlText w:val="-"/>
      <w:lvlJc w:val="left"/>
      <w:pPr>
        <w:ind w:left="450" w:hanging="360"/>
      </w:pPr>
      <w:rPr>
        <w:rFonts w:asciiTheme="minorHAnsi" w:eastAsiaTheme="minorHAnsi" w:hAnsiTheme="minorHAnsi" w:cs="B Nazanin" w:hint="default"/>
        <w:b/>
      </w:rPr>
    </w:lvl>
    <w:lvl w:ilvl="1" w:tplc="04090003" w:tentative="1">
      <w:start w:val="1"/>
      <w:numFmt w:val="bullet"/>
      <w:lvlText w:val="o"/>
      <w:lvlJc w:val="left"/>
      <w:pPr>
        <w:ind w:left="117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9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61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33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05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77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9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210" w:hanging="360"/>
      </w:pPr>
      <w:rPr>
        <w:rFonts w:ascii="Wingdings" w:hAnsi="Wingdings" w:hint="default"/>
      </w:rPr>
    </w:lvl>
  </w:abstractNum>
  <w:abstractNum w:abstractNumId="7">
    <w:nsid w:val="55417677"/>
    <w:multiLevelType w:val="hybridMultilevel"/>
    <w:tmpl w:val="F900384A"/>
    <w:lvl w:ilvl="0" w:tplc="52A4F768">
      <w:start w:val="3"/>
      <w:numFmt w:val="bullet"/>
      <w:lvlText w:val="-"/>
      <w:lvlJc w:val="left"/>
      <w:pPr>
        <w:ind w:left="720" w:hanging="360"/>
      </w:pPr>
      <w:rPr>
        <w:rFonts w:asciiTheme="minorHAnsi" w:eastAsiaTheme="minorHAnsi" w:hAnsiTheme="minorHAnsi" w:cs="B Nazani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>
    <w:nsid w:val="5C4C087B"/>
    <w:multiLevelType w:val="hybridMultilevel"/>
    <w:tmpl w:val="38B836F2"/>
    <w:lvl w:ilvl="0" w:tplc="F390976A">
      <w:start w:val="2"/>
      <w:numFmt w:val="bullet"/>
      <w:lvlText w:val="-"/>
      <w:lvlJc w:val="left"/>
      <w:pPr>
        <w:ind w:left="720" w:hanging="360"/>
      </w:pPr>
      <w:rPr>
        <w:rFonts w:asciiTheme="minorHAnsi" w:eastAsiaTheme="minorHAnsi" w:hAnsiTheme="minorHAnsi" w:cs="B Nazani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>
    <w:nsid w:val="5FC26E5D"/>
    <w:multiLevelType w:val="hybridMultilevel"/>
    <w:tmpl w:val="E0AE312E"/>
    <w:lvl w:ilvl="0" w:tplc="52783170">
      <w:start w:val="3"/>
      <w:numFmt w:val="bullet"/>
      <w:lvlText w:val="-"/>
      <w:lvlJc w:val="left"/>
      <w:pPr>
        <w:ind w:left="840" w:hanging="480"/>
      </w:pPr>
      <w:rPr>
        <w:rFonts w:asciiTheme="minorHAnsi" w:eastAsiaTheme="minorHAnsi" w:hAnsiTheme="minorHAnsi" w:cs="B Nazani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>
    <w:nsid w:val="64293B31"/>
    <w:multiLevelType w:val="multilevel"/>
    <w:tmpl w:val="12580E48"/>
    <w:lvl w:ilvl="0">
      <w:start w:val="2"/>
      <w:numFmt w:val="decimal"/>
      <w:lvlText w:val="%1"/>
      <w:lvlJc w:val="left"/>
      <w:pPr>
        <w:ind w:left="360" w:hanging="360"/>
      </w:pPr>
      <w:rPr>
        <w:rFonts w:hint="default"/>
      </w:rPr>
    </w:lvl>
    <w:lvl w:ilvl="1">
      <w:start w:val="7"/>
      <w:numFmt w:val="decimal"/>
      <w:lvlText w:val="%1-%2"/>
      <w:lvlJc w:val="left"/>
      <w:pPr>
        <w:ind w:left="360" w:hanging="360"/>
      </w:pPr>
      <w:rPr>
        <w:rFonts w:hint="default"/>
      </w:rPr>
    </w:lvl>
    <w:lvl w:ilvl="2">
      <w:start w:val="1"/>
      <w:numFmt w:val="decimal"/>
      <w:lvlText w:val="%1-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-%2.%3.%4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lvlText w:val="%1-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-%2.%3.%4.%5.%6"/>
      <w:lvlJc w:val="left"/>
      <w:pPr>
        <w:ind w:left="1080" w:hanging="1080"/>
      </w:pPr>
      <w:rPr>
        <w:rFonts w:hint="default"/>
      </w:rPr>
    </w:lvl>
    <w:lvl w:ilvl="6">
      <w:start w:val="1"/>
      <w:numFmt w:val="decimal"/>
      <w:lvlText w:val="%1-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-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-%2.%3.%4.%5.%6.%7.%8.%9"/>
      <w:lvlJc w:val="left"/>
      <w:pPr>
        <w:ind w:left="1440" w:hanging="1440"/>
      </w:pPr>
      <w:rPr>
        <w:rFonts w:hint="default"/>
      </w:rPr>
    </w:lvl>
  </w:abstractNum>
  <w:abstractNum w:abstractNumId="11">
    <w:nsid w:val="798E0D13"/>
    <w:multiLevelType w:val="hybridMultilevel"/>
    <w:tmpl w:val="3EA822EA"/>
    <w:lvl w:ilvl="0" w:tplc="370AF3B6">
      <w:start w:val="1"/>
      <w:numFmt w:val="decimal"/>
      <w:lvlText w:val="%1-"/>
      <w:lvlJc w:val="left"/>
      <w:pPr>
        <w:ind w:left="108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2">
    <w:nsid w:val="7A643259"/>
    <w:multiLevelType w:val="hybridMultilevel"/>
    <w:tmpl w:val="39F6127C"/>
    <w:lvl w:ilvl="0" w:tplc="8C981DA2">
      <w:start w:val="2"/>
      <w:numFmt w:val="bullet"/>
      <w:lvlText w:val="-"/>
      <w:lvlJc w:val="left"/>
      <w:pPr>
        <w:ind w:left="720" w:hanging="360"/>
      </w:pPr>
      <w:rPr>
        <w:rFonts w:asciiTheme="minorHAnsi" w:eastAsiaTheme="minorHAnsi" w:hAnsiTheme="minorHAnsi" w:cs="B Nazani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>
    <w:nsid w:val="7AF30FA1"/>
    <w:multiLevelType w:val="hybridMultilevel"/>
    <w:tmpl w:val="29E6BC76"/>
    <w:lvl w:ilvl="0" w:tplc="B16AC182">
      <w:start w:val="1"/>
      <w:numFmt w:val="decimal"/>
      <w:lvlText w:val="%1-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>
    <w:nsid w:val="7C4C4C29"/>
    <w:multiLevelType w:val="hybridMultilevel"/>
    <w:tmpl w:val="3E28F4CC"/>
    <w:lvl w:ilvl="0" w:tplc="2A5C6514">
      <w:start w:val="1"/>
      <w:numFmt w:val="decimal"/>
      <w:lvlText w:val="%1-"/>
      <w:lvlJc w:val="left"/>
      <w:pPr>
        <w:ind w:left="2175" w:hanging="1815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>
    <w:nsid w:val="7C645AE8"/>
    <w:multiLevelType w:val="hybridMultilevel"/>
    <w:tmpl w:val="C938031A"/>
    <w:lvl w:ilvl="0" w:tplc="0BBC7974">
      <w:start w:val="3"/>
      <w:numFmt w:val="bullet"/>
      <w:lvlText w:val="-"/>
      <w:lvlJc w:val="left"/>
      <w:pPr>
        <w:ind w:left="405" w:hanging="360"/>
      </w:pPr>
      <w:rPr>
        <w:rFonts w:asciiTheme="minorHAnsi" w:eastAsiaTheme="minorHAnsi" w:hAnsiTheme="minorHAnsi" w:cs="B Nazanin" w:hint="default"/>
      </w:rPr>
    </w:lvl>
    <w:lvl w:ilvl="1" w:tplc="04090003" w:tentative="1">
      <w:start w:val="1"/>
      <w:numFmt w:val="bullet"/>
      <w:lvlText w:val="o"/>
      <w:lvlJc w:val="left"/>
      <w:pPr>
        <w:ind w:left="1125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45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65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85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005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725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45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65" w:hanging="360"/>
      </w:pPr>
      <w:rPr>
        <w:rFonts w:ascii="Wingdings" w:hAnsi="Wingdings" w:hint="default"/>
      </w:rPr>
    </w:lvl>
  </w:abstractNum>
  <w:num w:numId="1">
    <w:abstractNumId w:val="0"/>
  </w:num>
  <w:num w:numId="2">
    <w:abstractNumId w:val="11"/>
  </w:num>
  <w:num w:numId="3">
    <w:abstractNumId w:val="1"/>
  </w:num>
  <w:num w:numId="4">
    <w:abstractNumId w:val="14"/>
  </w:num>
  <w:num w:numId="5">
    <w:abstractNumId w:val="2"/>
  </w:num>
  <w:num w:numId="6">
    <w:abstractNumId w:val="13"/>
  </w:num>
  <w:num w:numId="7">
    <w:abstractNumId w:val="6"/>
  </w:num>
  <w:num w:numId="8">
    <w:abstractNumId w:val="15"/>
  </w:num>
  <w:num w:numId="9">
    <w:abstractNumId w:val="5"/>
  </w:num>
  <w:num w:numId="10">
    <w:abstractNumId w:val="9"/>
  </w:num>
  <w:num w:numId="11">
    <w:abstractNumId w:val="7"/>
  </w:num>
  <w:num w:numId="12">
    <w:abstractNumId w:val="4"/>
  </w:num>
  <w:num w:numId="13">
    <w:abstractNumId w:val="3"/>
  </w:num>
  <w:num w:numId="14">
    <w:abstractNumId w:val="10"/>
  </w:num>
  <w:num w:numId="15">
    <w:abstractNumId w:val="8"/>
  </w:num>
  <w:num w:numId="16">
    <w:abstractNumId w:val="12"/>
  </w:num>
</w:numbering>
</file>

<file path=word/settings.xml><?xml version="1.0" encoding="utf-8"?>
<w:settings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sl="http://schemas.openxmlformats.org/schemaLibrary/2006/main">
  <w:zoom w:percent="130"/>
  <w:proofState w:spelling="clean" w:grammar="clean"/>
  <w:defaultTabStop w:val="720"/>
  <w:drawingGridHorizontalSpacing w:val="110"/>
  <w:displayHorizontalDrawingGridEvery w:val="2"/>
  <w:characterSpacingControl w:val="doNotCompress"/>
  <w:hdrShapeDefaults>
    <o:shapedefaults v:ext="edit" spidmax="14338"/>
  </w:hdrShapeDefaults>
  <w:footnotePr>
    <w:footnote w:id="-1"/>
    <w:footnote w:id="0"/>
  </w:footnotePr>
  <w:endnotePr>
    <w:endnote w:id="-1"/>
    <w:endnote w:id="0"/>
  </w:endnotePr>
  <w:compat>
    <w:useFELayout/>
  </w:compat>
  <w:rsids>
    <w:rsidRoot w:val="00A03482"/>
    <w:rsid w:val="00014296"/>
    <w:rsid w:val="00024D44"/>
    <w:rsid w:val="000259C7"/>
    <w:rsid w:val="0004096B"/>
    <w:rsid w:val="00040AB3"/>
    <w:rsid w:val="00053A59"/>
    <w:rsid w:val="00077F42"/>
    <w:rsid w:val="000868E1"/>
    <w:rsid w:val="000918A3"/>
    <w:rsid w:val="000A45D0"/>
    <w:rsid w:val="000A5FD0"/>
    <w:rsid w:val="000C69F0"/>
    <w:rsid w:val="000C715D"/>
    <w:rsid w:val="000D7C9A"/>
    <w:rsid w:val="000E3E68"/>
    <w:rsid w:val="00106E81"/>
    <w:rsid w:val="00115710"/>
    <w:rsid w:val="001157C1"/>
    <w:rsid w:val="00126453"/>
    <w:rsid w:val="001300F0"/>
    <w:rsid w:val="00144954"/>
    <w:rsid w:val="00145AE8"/>
    <w:rsid w:val="001638D6"/>
    <w:rsid w:val="0016648D"/>
    <w:rsid w:val="00175ADD"/>
    <w:rsid w:val="001821DD"/>
    <w:rsid w:val="001A36CF"/>
    <w:rsid w:val="001B41F4"/>
    <w:rsid w:val="001B5ABD"/>
    <w:rsid w:val="001B73B5"/>
    <w:rsid w:val="001C14BC"/>
    <w:rsid w:val="001C7117"/>
    <w:rsid w:val="001E1E9E"/>
    <w:rsid w:val="001F0CDE"/>
    <w:rsid w:val="00201FB0"/>
    <w:rsid w:val="00220695"/>
    <w:rsid w:val="00224021"/>
    <w:rsid w:val="00251E42"/>
    <w:rsid w:val="002751E7"/>
    <w:rsid w:val="0028167D"/>
    <w:rsid w:val="002A29CC"/>
    <w:rsid w:val="002B4D41"/>
    <w:rsid w:val="002C2A66"/>
    <w:rsid w:val="002C6A9D"/>
    <w:rsid w:val="002C7ABD"/>
    <w:rsid w:val="002D1FE2"/>
    <w:rsid w:val="002D26D0"/>
    <w:rsid w:val="002E04CC"/>
    <w:rsid w:val="002E73FC"/>
    <w:rsid w:val="002F4444"/>
    <w:rsid w:val="003009AD"/>
    <w:rsid w:val="00307A89"/>
    <w:rsid w:val="003100AB"/>
    <w:rsid w:val="00313D7A"/>
    <w:rsid w:val="00315A4A"/>
    <w:rsid w:val="003254AD"/>
    <w:rsid w:val="0033085E"/>
    <w:rsid w:val="003427C3"/>
    <w:rsid w:val="003537FA"/>
    <w:rsid w:val="003629AF"/>
    <w:rsid w:val="003629E7"/>
    <w:rsid w:val="003637AA"/>
    <w:rsid w:val="00384F58"/>
    <w:rsid w:val="0038609E"/>
    <w:rsid w:val="0039344B"/>
    <w:rsid w:val="00395A16"/>
    <w:rsid w:val="0039799E"/>
    <w:rsid w:val="003B29D6"/>
    <w:rsid w:val="003D244A"/>
    <w:rsid w:val="003D2CB4"/>
    <w:rsid w:val="003E020D"/>
    <w:rsid w:val="00417987"/>
    <w:rsid w:val="004355F5"/>
    <w:rsid w:val="00497106"/>
    <w:rsid w:val="004C2486"/>
    <w:rsid w:val="004D7158"/>
    <w:rsid w:val="004E026D"/>
    <w:rsid w:val="004E79E9"/>
    <w:rsid w:val="004F052E"/>
    <w:rsid w:val="004F15D0"/>
    <w:rsid w:val="00507DC7"/>
    <w:rsid w:val="00514074"/>
    <w:rsid w:val="005305C9"/>
    <w:rsid w:val="005346C6"/>
    <w:rsid w:val="00550039"/>
    <w:rsid w:val="00557145"/>
    <w:rsid w:val="0057386E"/>
    <w:rsid w:val="00574F19"/>
    <w:rsid w:val="00590D6A"/>
    <w:rsid w:val="005A795D"/>
    <w:rsid w:val="005E19A5"/>
    <w:rsid w:val="005F2D60"/>
    <w:rsid w:val="00610A2D"/>
    <w:rsid w:val="00616AC3"/>
    <w:rsid w:val="00621616"/>
    <w:rsid w:val="00636D9A"/>
    <w:rsid w:val="006400B9"/>
    <w:rsid w:val="00646077"/>
    <w:rsid w:val="00650884"/>
    <w:rsid w:val="0067395C"/>
    <w:rsid w:val="006801C6"/>
    <w:rsid w:val="006A442D"/>
    <w:rsid w:val="006A79C1"/>
    <w:rsid w:val="006B5398"/>
    <w:rsid w:val="006B61AE"/>
    <w:rsid w:val="006D2965"/>
    <w:rsid w:val="006E023B"/>
    <w:rsid w:val="006E1803"/>
    <w:rsid w:val="006E7236"/>
    <w:rsid w:val="00701C26"/>
    <w:rsid w:val="00702EEF"/>
    <w:rsid w:val="007033B6"/>
    <w:rsid w:val="00710DC7"/>
    <w:rsid w:val="00730498"/>
    <w:rsid w:val="00730A48"/>
    <w:rsid w:val="00736AE8"/>
    <w:rsid w:val="00751C64"/>
    <w:rsid w:val="007539ED"/>
    <w:rsid w:val="00755BA1"/>
    <w:rsid w:val="007755F0"/>
    <w:rsid w:val="00781B43"/>
    <w:rsid w:val="007A2293"/>
    <w:rsid w:val="007F1D1D"/>
    <w:rsid w:val="00811143"/>
    <w:rsid w:val="00822ABC"/>
    <w:rsid w:val="00822C1E"/>
    <w:rsid w:val="008277C2"/>
    <w:rsid w:val="00844680"/>
    <w:rsid w:val="00852373"/>
    <w:rsid w:val="008556E9"/>
    <w:rsid w:val="00863032"/>
    <w:rsid w:val="008653BA"/>
    <w:rsid w:val="008A7AA4"/>
    <w:rsid w:val="008B00EA"/>
    <w:rsid w:val="008D4AA5"/>
    <w:rsid w:val="008D6C09"/>
    <w:rsid w:val="008E0256"/>
    <w:rsid w:val="0091463C"/>
    <w:rsid w:val="00926058"/>
    <w:rsid w:val="00950075"/>
    <w:rsid w:val="00950765"/>
    <w:rsid w:val="00951EA3"/>
    <w:rsid w:val="00952E76"/>
    <w:rsid w:val="009530C3"/>
    <w:rsid w:val="00956E65"/>
    <w:rsid w:val="00957BD8"/>
    <w:rsid w:val="0096400E"/>
    <w:rsid w:val="00965BA1"/>
    <w:rsid w:val="00981B1A"/>
    <w:rsid w:val="009851A8"/>
    <w:rsid w:val="00991484"/>
    <w:rsid w:val="00991B7E"/>
    <w:rsid w:val="009A7217"/>
    <w:rsid w:val="009C139B"/>
    <w:rsid w:val="009C5880"/>
    <w:rsid w:val="009E7959"/>
    <w:rsid w:val="009E7E48"/>
    <w:rsid w:val="009F3AFA"/>
    <w:rsid w:val="009F4E55"/>
    <w:rsid w:val="00A03482"/>
    <w:rsid w:val="00A62DDB"/>
    <w:rsid w:val="00A65594"/>
    <w:rsid w:val="00A72978"/>
    <w:rsid w:val="00A8067C"/>
    <w:rsid w:val="00A816A3"/>
    <w:rsid w:val="00A83F95"/>
    <w:rsid w:val="00A85F66"/>
    <w:rsid w:val="00A9396D"/>
    <w:rsid w:val="00A96BCF"/>
    <w:rsid w:val="00AA1809"/>
    <w:rsid w:val="00AA1E70"/>
    <w:rsid w:val="00AB69B8"/>
    <w:rsid w:val="00AC0A7A"/>
    <w:rsid w:val="00AC6195"/>
    <w:rsid w:val="00AD1FD1"/>
    <w:rsid w:val="00AD4766"/>
    <w:rsid w:val="00AD59E0"/>
    <w:rsid w:val="00AE011D"/>
    <w:rsid w:val="00AE6AAF"/>
    <w:rsid w:val="00AF230A"/>
    <w:rsid w:val="00AF683F"/>
    <w:rsid w:val="00B04BB3"/>
    <w:rsid w:val="00B32CC8"/>
    <w:rsid w:val="00B348ED"/>
    <w:rsid w:val="00B34993"/>
    <w:rsid w:val="00B34CB3"/>
    <w:rsid w:val="00B35E1E"/>
    <w:rsid w:val="00B53DEA"/>
    <w:rsid w:val="00B87F38"/>
    <w:rsid w:val="00B90058"/>
    <w:rsid w:val="00BA72CB"/>
    <w:rsid w:val="00BB1E98"/>
    <w:rsid w:val="00BC33A7"/>
    <w:rsid w:val="00BC5A10"/>
    <w:rsid w:val="00BE1ED2"/>
    <w:rsid w:val="00BE7CF5"/>
    <w:rsid w:val="00C03E65"/>
    <w:rsid w:val="00C11989"/>
    <w:rsid w:val="00C320A1"/>
    <w:rsid w:val="00C60034"/>
    <w:rsid w:val="00C713F3"/>
    <w:rsid w:val="00C7163B"/>
    <w:rsid w:val="00C74D8A"/>
    <w:rsid w:val="00C864F3"/>
    <w:rsid w:val="00CB2FD0"/>
    <w:rsid w:val="00CB5493"/>
    <w:rsid w:val="00CB6655"/>
    <w:rsid w:val="00CB70D3"/>
    <w:rsid w:val="00CD4A27"/>
    <w:rsid w:val="00CD516C"/>
    <w:rsid w:val="00CD6931"/>
    <w:rsid w:val="00CF358C"/>
    <w:rsid w:val="00D03289"/>
    <w:rsid w:val="00D36DE9"/>
    <w:rsid w:val="00D37B3D"/>
    <w:rsid w:val="00D5345A"/>
    <w:rsid w:val="00D66982"/>
    <w:rsid w:val="00D67128"/>
    <w:rsid w:val="00D73C2F"/>
    <w:rsid w:val="00D90DB4"/>
    <w:rsid w:val="00D976F2"/>
    <w:rsid w:val="00DA0359"/>
    <w:rsid w:val="00DA4C0C"/>
    <w:rsid w:val="00DB0D47"/>
    <w:rsid w:val="00DE0637"/>
    <w:rsid w:val="00DE73A3"/>
    <w:rsid w:val="00DF43A8"/>
    <w:rsid w:val="00E32269"/>
    <w:rsid w:val="00E35104"/>
    <w:rsid w:val="00E4022F"/>
    <w:rsid w:val="00E43A63"/>
    <w:rsid w:val="00E4614F"/>
    <w:rsid w:val="00E52B9E"/>
    <w:rsid w:val="00E53728"/>
    <w:rsid w:val="00E60923"/>
    <w:rsid w:val="00E645AF"/>
    <w:rsid w:val="00E71222"/>
    <w:rsid w:val="00E870EC"/>
    <w:rsid w:val="00EB15C1"/>
    <w:rsid w:val="00EB28D2"/>
    <w:rsid w:val="00EC0CEC"/>
    <w:rsid w:val="00EC1B8D"/>
    <w:rsid w:val="00EC7583"/>
    <w:rsid w:val="00ED1A0A"/>
    <w:rsid w:val="00EE009A"/>
    <w:rsid w:val="00EE33B2"/>
    <w:rsid w:val="00EF3685"/>
    <w:rsid w:val="00F132AF"/>
    <w:rsid w:val="00F16A53"/>
    <w:rsid w:val="00F222F8"/>
    <w:rsid w:val="00F22B8C"/>
    <w:rsid w:val="00F30F70"/>
    <w:rsid w:val="00F32B8D"/>
    <w:rsid w:val="00F341EA"/>
    <w:rsid w:val="00F51C75"/>
    <w:rsid w:val="00F7109B"/>
    <w:rsid w:val="00F77D3E"/>
    <w:rsid w:val="00FA61E0"/>
    <w:rsid w:val="00FC418D"/>
    <w:rsid w:val="00FC6FAA"/>
    <w:rsid w:val="00FD4330"/>
    <w:rsid w:val="00FE2BD1"/>
    <w:rsid w:val="00FE5AFE"/>
  </w:rsids>
  <m:mathPr>
    <m:mathFont m:val="Cambria Math"/>
    <m:brkBin m:val="before"/>
    <m:brkBinSub m:val="--"/>
    <m:smallFrac m:val="off"/>
    <m:dispDef/>
    <m:lMargin m:val="0"/>
    <m:rMargin m:val="0"/>
    <m:defJc m:val="centerGroup"/>
    <m:wrapIndent m:val="1440"/>
    <m:intLim m:val="subSup"/>
    <m:naryLim m:val="undOvr"/>
  </m:mathPr>
  <w:themeFontLang w:val="en-US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4338"/>
    <o:shapelayout v:ext="edit">
      <o:idmap v:ext="edit" data="1"/>
    </o:shapelayout>
  </w:shapeDefaults>
  <w:decimalSymbol w:val="."/>
  <w:listSeparator w:val=","/>
</w:settings>
</file>

<file path=word/styles.xml><?xml version="1.0" encoding="utf-8"?>
<w:styles xmlns:r="http://schemas.openxmlformats.org/officeDocument/2006/relationships" xmlns:w="http://schemas.openxmlformats.org/wordprocessingml/2006/main">
  <w:docDefaults>
    <w:rPrDefault>
      <w:rPr>
        <w:rFonts w:asciiTheme="minorHAnsi" w:eastAsiaTheme="minorEastAsia" w:hAnsiTheme="minorHAnsi" w:cstheme="minorBidi"/>
        <w:sz w:val="22"/>
        <w:szCs w:val="22"/>
        <w:lang w:val="en-U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9" w:unhideWhenUsed="0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Subtitle" w:semiHidden="0" w:uiPriority="11" w:unhideWhenUsed="0" w:qFormat="1"/>
    <w:lsdException w:name="Strong" w:semiHidden="0" w:uiPriority="22" w:unhideWhenUsed="0" w:qFormat="1"/>
    <w:lsdException w:name="Emphasis" w:semiHidden="0" w:uiPriority="20" w:unhideWhenUsed="0" w:qFormat="1"/>
    <w:lsdException w:name="Table Grid" w:semiHidden="0" w:uiPriority="59" w:unhideWhenUsed="0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Normal">
    <w:name w:val="Normal"/>
    <w:qFormat/>
    <w:rsid w:val="00FC6FAA"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qFormat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alloonText">
    <w:name w:val="Balloon Text"/>
    <w:basedOn w:val="Normal"/>
    <w:link w:val="BalloonTextChar"/>
    <w:uiPriority w:val="99"/>
    <w:semiHidden/>
    <w:unhideWhenUsed/>
    <w:rsid w:val="00A03482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A03482"/>
    <w:rPr>
      <w:rFonts w:ascii="Tahoma" w:hAnsi="Tahoma" w:cs="Tahoma"/>
      <w:sz w:val="16"/>
      <w:szCs w:val="16"/>
    </w:rPr>
  </w:style>
  <w:style w:type="paragraph" w:styleId="ListParagraph">
    <w:name w:val="List Paragraph"/>
    <w:basedOn w:val="Normal"/>
    <w:uiPriority w:val="34"/>
    <w:qFormat/>
    <w:rsid w:val="0028167D"/>
    <w:pPr>
      <w:ind w:left="720"/>
      <w:contextualSpacing/>
    </w:pPr>
  </w:style>
  <w:style w:type="paragraph" w:styleId="Header">
    <w:name w:val="header"/>
    <w:basedOn w:val="Normal"/>
    <w:link w:val="HeaderChar"/>
    <w:uiPriority w:val="99"/>
    <w:semiHidden/>
    <w:unhideWhenUsed/>
    <w:rsid w:val="006400B9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semiHidden/>
    <w:rsid w:val="006400B9"/>
  </w:style>
  <w:style w:type="paragraph" w:styleId="Footer">
    <w:name w:val="footer"/>
    <w:basedOn w:val="Normal"/>
    <w:link w:val="FooterChar"/>
    <w:uiPriority w:val="99"/>
    <w:unhideWhenUsed/>
    <w:rsid w:val="006400B9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6400B9"/>
  </w:style>
  <w:style w:type="character" w:styleId="SubtleEmphasis">
    <w:name w:val="Subtle Emphasis"/>
    <w:basedOn w:val="DefaultParagraphFont"/>
    <w:uiPriority w:val="19"/>
    <w:qFormat/>
    <w:rsid w:val="00A72978"/>
    <w:rPr>
      <w:i/>
      <w:iCs/>
      <w:color w:val="808080" w:themeColor="text1" w:themeTint="7F"/>
    </w:rPr>
  </w:style>
</w:styles>
</file>

<file path=word/stylesWithEffects.xml><?xml version="1.0" encoding="utf-8"?>
<w:styl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docDefaults>
    <w:rPrDefault>
      <w:rPr>
        <w:rFonts w:asciiTheme="minorHAnsi" w:eastAsiaTheme="minorEastAsia" w:hAnsiTheme="minorHAnsi" w:cstheme="minorBidi"/>
        <w:sz w:val="22"/>
        <w:szCs w:val="22"/>
        <w:lang w:val="en-U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9" w:unhideWhenUsed="0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Subtitle" w:semiHidden="0" w:uiPriority="11" w:unhideWhenUsed="0" w:qFormat="1"/>
    <w:lsdException w:name="Strong" w:semiHidden="0" w:uiPriority="22" w:unhideWhenUsed="0" w:qFormat="1"/>
    <w:lsdException w:name="Emphasis" w:semiHidden="0" w:uiPriority="20" w:unhideWhenUsed="0" w:qFormat="1"/>
    <w:lsdException w:name="Table Grid" w:semiHidden="0" w:uiPriority="59" w:unhideWhenUsed="0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alloonText">
    <w:name w:val="Balloon Text"/>
    <w:basedOn w:val="Normal"/>
    <w:link w:val="BalloonTextChar"/>
    <w:uiPriority w:val="99"/>
    <w:semiHidden/>
    <w:unhideWhenUsed/>
    <w:rsid w:val="00A03482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A03482"/>
    <w:rPr>
      <w:rFonts w:ascii="Tahoma" w:hAnsi="Tahoma" w:cs="Tahoma"/>
      <w:sz w:val="16"/>
      <w:szCs w:val="16"/>
    </w:rPr>
  </w:style>
  <w:style w:type="paragraph" w:styleId="ListParagraph">
    <w:name w:val="List Paragraph"/>
    <w:basedOn w:val="Normal"/>
    <w:uiPriority w:val="34"/>
    <w:qFormat/>
    <w:rsid w:val="0028167D"/>
    <w:pPr>
      <w:ind w:left="720"/>
      <w:contextualSpacing/>
    </w:pPr>
  </w:style>
  <w:style w:type="paragraph" w:styleId="Header">
    <w:name w:val="header"/>
    <w:basedOn w:val="Normal"/>
    <w:link w:val="HeaderChar"/>
    <w:uiPriority w:val="99"/>
    <w:semiHidden/>
    <w:unhideWhenUsed/>
    <w:rsid w:val="006400B9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semiHidden/>
    <w:rsid w:val="006400B9"/>
  </w:style>
  <w:style w:type="paragraph" w:styleId="Footer">
    <w:name w:val="footer"/>
    <w:basedOn w:val="Normal"/>
    <w:link w:val="FooterChar"/>
    <w:uiPriority w:val="99"/>
    <w:unhideWhenUsed/>
    <w:rsid w:val="006400B9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6400B9"/>
  </w:style>
  <w:style w:type="character" w:styleId="SubtleEmphasis">
    <w:name w:val="Subtle Emphasis"/>
    <w:basedOn w:val="DefaultParagraphFont"/>
    <w:uiPriority w:val="19"/>
    <w:qFormat/>
    <w:rsid w:val="00A72978"/>
    <w:rPr>
      <w:i/>
      <w:iCs/>
      <w:color w:val="808080" w:themeColor="text1" w:themeTint="7F"/>
    </w:rPr>
  </w:style>
</w:styles>
</file>

<file path=word/webSettings.xml><?xml version="1.0" encoding="utf-8"?>
<w:webSettings xmlns:r="http://schemas.openxmlformats.org/officeDocument/2006/relationships" xmlns:w="http://schemas.openxmlformats.org/wordprocessingml/2006/main">
  <w:divs>
    <w:div w:id="482629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image" Target="media/image1.jpeg"/><Relationship Id="rId13" Type="http://schemas.openxmlformats.org/officeDocument/2006/relationships/header" Target="header3.xml"/><Relationship Id="rId18" Type="http://schemas.openxmlformats.org/officeDocument/2006/relationships/customXml" Target="../customXml/item2.xml"/><Relationship Id="rId3" Type="http://schemas.openxmlformats.org/officeDocument/2006/relationships/styles" Target="styles.xml"/><Relationship Id="rId21" Type="http://schemas.openxmlformats.org/officeDocument/2006/relationships/customXml" Target="../customXml/item5.xml"/><Relationship Id="rId7" Type="http://schemas.openxmlformats.org/officeDocument/2006/relationships/endnotes" Target="endnotes.xml"/><Relationship Id="rId12" Type="http://schemas.openxmlformats.org/officeDocument/2006/relationships/footer" Target="footer2.xml"/><Relationship Id="rId17" Type="http://schemas.microsoft.com/office/2007/relationships/stylesWithEffects" Target="stylesWithEffects.xml"/><Relationship Id="rId2" Type="http://schemas.openxmlformats.org/officeDocument/2006/relationships/numbering" Target="numbering.xml"/><Relationship Id="rId16" Type="http://schemas.openxmlformats.org/officeDocument/2006/relationships/theme" Target="theme/theme1.xml"/><Relationship Id="rId20" Type="http://schemas.openxmlformats.org/officeDocument/2006/relationships/customXml" Target="../customXml/item4.xml"/><Relationship Id="rId1" Type="http://schemas.openxmlformats.org/officeDocument/2006/relationships/customXml" Target="../customXml/item1.xml"/><Relationship Id="rId6" Type="http://schemas.openxmlformats.org/officeDocument/2006/relationships/footnotes" Target="footnotes.xml"/><Relationship Id="rId11" Type="http://schemas.openxmlformats.org/officeDocument/2006/relationships/footer" Target="footer1.xml"/><Relationship Id="rId5" Type="http://schemas.openxmlformats.org/officeDocument/2006/relationships/webSettings" Target="webSettings.xml"/><Relationship Id="rId15" Type="http://schemas.openxmlformats.org/officeDocument/2006/relationships/fontTable" Target="fontTable.xml"/><Relationship Id="rId10" Type="http://schemas.openxmlformats.org/officeDocument/2006/relationships/header" Target="header2.xml"/><Relationship Id="rId19" Type="http://schemas.openxmlformats.org/officeDocument/2006/relationships/customXml" Target="../customXml/item3.xml"/><Relationship Id="rId4" Type="http://schemas.openxmlformats.org/officeDocument/2006/relationships/settings" Target="settings.xml"/><Relationship Id="rId9" Type="http://schemas.openxmlformats.org/officeDocument/2006/relationships/header" Target="header1.xml"/><Relationship Id="rId14" Type="http://schemas.openxmlformats.org/officeDocument/2006/relationships/footer" Target="footer3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پرونده" ma:contentTypeID="0x01010064700FB324E80643BF49C18A7D336E55" ma:contentTypeVersion="1" ma:contentTypeDescription="یک سند جدید ایجاد کنید." ma:contentTypeScope="" ma:versionID="bf391879939017207cd4c2fc72bbd482">
  <xsd:schema xmlns:xsd="http://www.w3.org/2001/XMLSchema" xmlns:xs="http://www.w3.org/2001/XMLSchema" xmlns:p="http://schemas.microsoft.com/office/2006/metadata/properties" xmlns:ns1="http://schemas.microsoft.com/sharepoint/v3" xmlns:ns2="d2289274-6128-4816-ae07-41a25b982335" targetNamespace="http://schemas.microsoft.com/office/2006/metadata/properties" ma:root="true" ma:fieldsID="488709f16627685f8dedfa9794eca317" ns1:_="" ns2:_="">
    <xsd:import namespace="http://schemas.microsoft.com/sharepoint/v3"/>
    <xsd:import namespace="d2289274-6128-4816-ae07-41a25b982335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تاریخ شروع زمان بندی" ma:description="" ma:hidden="true" ma:internalName="PublishingStartDate">
      <xsd:simpleType>
        <xsd:restriction base="dms:Unknown"/>
      </xsd:simpleType>
    </xsd:element>
    <xsd:element name="PublishingExpirationDate" ma:index="9" nillable="true" ma:displayName="تاریخ اتمام زمان بندی" ma:description="" ma:hidden="true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289274-6128-4816-ae07-41a25b982335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مقدار شناسه سند" ma:description="مقدار شناسه سند تعیین شده برای این آیتم." ma:internalName="_dlc_DocId" ma:readOnly="true">
      <xsd:simpleType>
        <xsd:restriction base="dms:Text"/>
      </xsd:simpleType>
    </xsd:element>
    <xsd:element name="_dlc_DocIdUrl" ma:index="11" nillable="true" ma:displayName="شناسه سند" ma:description="پیوند دائمی به این سند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نوع محتویات"/>
        <xsd:element ref="dc:title" minOccurs="0" maxOccurs="1" ma:index="4" ma:displayName="عنوان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  <_dlc_DocId xmlns="d2289274-6128-4816-ae07-41a25b982335">5VXMWDDNTVKU-191-248</_dlc_DocId>
    <_dlc_DocIdUrl xmlns="d2289274-6128-4816-ae07-41a25b982335">
      <Url>https://sbu.ac.ir/Cols/archurb/_layouts/DocIdRedir.aspx?ID=5VXMWDDNTVKU-191-248</Url>
      <Description>5VXMWDDNTVKU-191-248</Description>
    </_dlc_DocIdUrl>
  </documentManagement>
</p:properties>
</file>

<file path=customXml/itemProps1.xml><?xml version="1.0" encoding="utf-8"?>
<ds:datastoreItem xmlns:ds="http://schemas.openxmlformats.org/officeDocument/2006/customXml" ds:itemID="{1ADEC1FC-0A2B-4334-A504-3DBF0C245424}"/>
</file>

<file path=customXml/itemProps2.xml><?xml version="1.0" encoding="utf-8"?>
<ds:datastoreItem xmlns:ds="http://schemas.openxmlformats.org/officeDocument/2006/customXml" ds:itemID="{D04832C6-92D1-4407-8A0E-CF2D94B5190B}"/>
</file>

<file path=customXml/itemProps3.xml><?xml version="1.0" encoding="utf-8"?>
<ds:datastoreItem xmlns:ds="http://schemas.openxmlformats.org/officeDocument/2006/customXml" ds:itemID="{B20B0B34-A455-4934-8EB7-86CAA4E7714B}"/>
</file>

<file path=customXml/itemProps4.xml><?xml version="1.0" encoding="utf-8"?>
<ds:datastoreItem xmlns:ds="http://schemas.openxmlformats.org/officeDocument/2006/customXml" ds:itemID="{974E10F9-5588-4039-BF02-87745F6DFCE5}"/>
</file>

<file path=customXml/itemProps5.xml><?xml version="1.0" encoding="utf-8"?>
<ds:datastoreItem xmlns:ds="http://schemas.openxmlformats.org/officeDocument/2006/customXml" ds:itemID="{0037BD49-5D29-486D-B1DA-E0D775B962DE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34</TotalTime>
  <Pages>1</Pages>
  <Words>380</Words>
  <Characters>2167</Characters>
  <Application>Microsoft Office Word</Application>
  <DocSecurity>0</DocSecurity>
  <Lines>18</Lines>
  <Paragraphs>5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2542</CharactersWithSpaces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ra.hamidi</dc:creator>
  <cp:keywords/>
  <dc:description/>
  <cp:lastModifiedBy>Mohsen Sartipi</cp:lastModifiedBy>
  <cp:revision>31</cp:revision>
  <cp:lastPrinted>2015-04-06T03:36:00Z</cp:lastPrinted>
  <dcterms:created xsi:type="dcterms:W3CDTF">2016-05-25T03:22:00Z</dcterms:created>
  <dcterms:modified xsi:type="dcterms:W3CDTF">2017-01-31T10:08:00Z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0x01010064700FB324E80643BF49C18A7D336E55</vt:lpwstr>
  </property>
  <property fmtid="{D5CDD505-2E9C-101B-9397-08002B2CF9AE}" pid="3" name="_dlc_DocIdItemGuid">
    <vt:lpwstr>29ebfe16-f634-4d15-809a-3a12330b3635</vt:lpwstr>
  </property>
</Properties>
</file>